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72"/>
  </p:normalViewPr>
  <p:slideViewPr>
    <p:cSldViewPr snapToGrid="0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1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911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6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603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687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7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0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7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6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7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2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124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3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9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C5120-A462-A253-F03F-2D368AE1A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2508314"/>
          </a:xfrm>
        </p:spPr>
        <p:txBody>
          <a:bodyPr/>
          <a:lstStyle/>
          <a:p>
            <a:r>
              <a:rPr lang="de-DE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Min </a:t>
            </a:r>
            <a:r>
              <a:rPr lang="de-DE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rejse</a:t>
            </a:r>
            <a:r>
              <a:rPr lang="de-DE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til</a:t>
            </a:r>
            <a:r>
              <a:rPr lang="de-DE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Grønland</a:t>
            </a:r>
            <a:r>
              <a:rPr lang="de-DE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C7D65E-CEE1-C198-48C6-85A1BE2CD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1200" dirty="0"/>
          </a:p>
          <a:p>
            <a:r>
              <a:rPr lang="de-DE" sz="1200" dirty="0"/>
              <a:t>Anja Ziemer, intensivsygeplejerske </a:t>
            </a:r>
          </a:p>
        </p:txBody>
      </p:sp>
    </p:spTree>
    <p:extLst>
      <p:ext uri="{BB962C8B-B14F-4D97-AF65-F5344CB8AC3E}">
        <p14:creationId xmlns:p14="http://schemas.microsoft.com/office/powerpoint/2010/main" val="156000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Karte Menü, Dokument enthält.&#10;&#10;Automatisch generierte Beschreibung">
            <a:extLst>
              <a:ext uri="{FF2B5EF4-FFF2-40B4-BE49-F238E27FC236}">
                <a16:creationId xmlns:a16="http://schemas.microsoft.com/office/drawing/2014/main" id="{0A1C4BC7-2125-877C-75D3-A6F3EBEF0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01" r="-1" b="336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A00A-445E-78BC-A3F3-A3113782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 Rounded MT Bold" panose="020F0704030504030204" pitchFamily="34" charset="77"/>
              </a:rPr>
              <a:t>Husk</a:t>
            </a:r>
            <a:r>
              <a:rPr lang="de-DE" dirty="0">
                <a:latin typeface="Arial Rounded MT Bold" panose="020F0704030504030204" pitchFamily="34" charset="77"/>
              </a:rPr>
              <a:t> </a:t>
            </a:r>
            <a:r>
              <a:rPr lang="de-DE" dirty="0">
                <a:latin typeface="Arial Rounded MT Bold" panose="020F0704030504030204" pitchFamily="34" charset="77"/>
                <a:sym typeface="Wingdings" pitchFamily="2" charset="2"/>
              </a:rPr>
              <a:t> </a:t>
            </a:r>
            <a:endParaRPr lang="de-DE" dirty="0">
              <a:latin typeface="Arial Rounded MT Bold" panose="020F0704030504030204" pitchFamily="34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87B58-9049-C5DB-514C-FCCE7746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effectLst/>
                <a:latin typeface="Arial Rounded MT Bold" panose="020F0704030504030204" pitchFamily="34" charset="77"/>
              </a:rPr>
              <a:t>"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Ajunngilaq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" 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og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 "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Immaqa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". 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4400" dirty="0">
                <a:effectLst/>
                <a:latin typeface="Arial Rounded MT Bold" panose="020F0704030504030204" pitchFamily="34" charset="77"/>
              </a:rPr>
              <a:t>  "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Det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 er i 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orden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" 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og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 "</a:t>
            </a:r>
            <a:r>
              <a:rPr lang="de-DE" sz="4400" dirty="0" err="1">
                <a:effectLst/>
                <a:latin typeface="Arial Rounded MT Bold" panose="020F0704030504030204" pitchFamily="34" charset="77"/>
              </a:rPr>
              <a:t>måske</a:t>
            </a:r>
            <a:r>
              <a:rPr lang="de-DE" sz="4400" dirty="0">
                <a:effectLst/>
                <a:latin typeface="Arial Rounded MT Bold" panose="020F0704030504030204" pitchFamily="34" charset="77"/>
              </a:rPr>
              <a:t>".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87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0AD48-6163-E4EA-0DCF-C4B2E58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 Rounded MT Bold" panose="020F0704030504030204" pitchFamily="34" charset="77"/>
              </a:rPr>
              <a:t>Hjem</a:t>
            </a:r>
            <a:r>
              <a:rPr lang="de-DE" dirty="0"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latin typeface="Arial Rounded MT Bold" panose="020F0704030504030204" pitchFamily="34" charset="77"/>
              </a:rPr>
              <a:t>igen</a:t>
            </a:r>
            <a:r>
              <a:rPr lang="de-DE" dirty="0">
                <a:latin typeface="Arial Rounded MT Bold" panose="020F0704030504030204" pitchFamily="34" charset="77"/>
              </a:rPr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7E5AA-434C-5FCC-CC2E-B0903BC18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03550"/>
            <a:ext cx="8825659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 err="1">
                <a:latin typeface="Arial Rounded MT Bold" panose="020F0704030504030204" pitchFamily="34" charset="77"/>
              </a:rPr>
              <a:t>Hvad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var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vores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formål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med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rejsen</a:t>
            </a:r>
            <a:endParaRPr lang="de-DE" sz="2000" dirty="0">
              <a:latin typeface="Arial Rounded MT Bold" panose="020F0704030504030204" pitchFamily="34" charset="77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 err="1">
                <a:latin typeface="Arial Rounded MT Bold" panose="020F0704030504030204" pitchFamily="34" charset="77"/>
              </a:rPr>
              <a:t>Hvad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tog</a:t>
            </a:r>
            <a:r>
              <a:rPr lang="de-DE" sz="2000" dirty="0">
                <a:latin typeface="Arial Rounded MT Bold" panose="020F0704030504030204" pitchFamily="34" charset="77"/>
              </a:rPr>
              <a:t> vi </a:t>
            </a:r>
            <a:r>
              <a:rPr lang="de-DE" sz="2000" dirty="0" err="1">
                <a:latin typeface="Arial Rounded MT Bold" panose="020F0704030504030204" pitchFamily="34" charset="77"/>
              </a:rPr>
              <a:t>med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hjem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og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hvad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fik</a:t>
            </a:r>
            <a:r>
              <a:rPr lang="de-DE" sz="2000" dirty="0">
                <a:latin typeface="Arial Rounded MT Bold" panose="020F0704030504030204" pitchFamily="34" charset="77"/>
              </a:rPr>
              <a:t> vi du </a:t>
            </a:r>
            <a:r>
              <a:rPr lang="de-DE" sz="2000" dirty="0" err="1">
                <a:latin typeface="Arial Rounded MT Bold" panose="020F0704030504030204" pitchFamily="34" charset="77"/>
              </a:rPr>
              <a:t>af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det</a:t>
            </a:r>
            <a:endParaRPr lang="de-DE" sz="2000" dirty="0">
              <a:latin typeface="Arial Rounded MT Bold" panose="020F0704030504030204" pitchFamily="34" charset="77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 err="1">
                <a:latin typeface="Arial Rounded MT Bold" panose="020F0704030504030204" pitchFamily="34" charset="77"/>
              </a:rPr>
              <a:t>Vores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råd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til</a:t>
            </a:r>
            <a:r>
              <a:rPr lang="de-DE" sz="2000" dirty="0">
                <a:latin typeface="Arial Rounded MT Bold" panose="020F0704030504030204" pitchFamily="34" charset="77"/>
              </a:rPr>
              <a:t> dem der </a:t>
            </a:r>
            <a:r>
              <a:rPr lang="de-DE" sz="2000" dirty="0" err="1">
                <a:latin typeface="Arial Rounded MT Bold" panose="020F0704030504030204" pitchFamily="34" charset="77"/>
              </a:rPr>
              <a:t>ikke</a:t>
            </a:r>
            <a:r>
              <a:rPr lang="de-DE" sz="2000" dirty="0">
                <a:latin typeface="Arial Rounded MT Bold" panose="020F0704030504030204" pitchFamily="34" charset="77"/>
              </a:rPr>
              <a:t> har </a:t>
            </a:r>
            <a:r>
              <a:rPr lang="de-DE" sz="2000" dirty="0" err="1">
                <a:latin typeface="Arial Rounded MT Bold" panose="020F0704030504030204" pitchFamily="34" charset="77"/>
              </a:rPr>
              <a:t>været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afsted</a:t>
            </a:r>
            <a:r>
              <a:rPr lang="de-DE" sz="2000" dirty="0"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latin typeface="Arial Rounded MT Bold" panose="020F0704030504030204" pitchFamily="34" charset="77"/>
              </a:rPr>
              <a:t>endnu</a:t>
            </a:r>
            <a:r>
              <a:rPr lang="de-DE" sz="2000" dirty="0">
                <a:latin typeface="Arial Rounded MT Bold" panose="020F070403050403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47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EDFF0-CC70-07D8-B006-788F0BDD1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Arial Rounded MT Bold" panose="020F0704030504030204" pitchFamily="34" charset="77"/>
              </a:rPr>
              <a:t>Tag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derop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for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oplevelsens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skyld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-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naturen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,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kulturen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,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befolkningen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,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egen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udvikling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og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nye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bekendskaber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e-DE" sz="2000" dirty="0" err="1">
                <a:effectLst/>
                <a:latin typeface="Arial Rounded MT Bold" panose="020F0704030504030204" pitchFamily="34" charset="77"/>
              </a:rPr>
              <a:t>Grønland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er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Grønland</a:t>
            </a:r>
            <a:r>
              <a:rPr lang="de-DE" sz="2000" dirty="0">
                <a:latin typeface="Arial Rounded MT Bold" panose="020F0704030504030204" pitchFamily="34" charset="77"/>
              </a:rPr>
              <a:t>. 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Lad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være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med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at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sammenligne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med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Danmark. Tag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det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hele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som en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oplevelse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e-DE" sz="2000" dirty="0" err="1">
                <a:effectLst/>
                <a:latin typeface="Arial Rounded MT Bold" panose="020F0704030504030204" pitchFamily="34" charset="77"/>
              </a:rPr>
              <a:t>Kom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med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et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åbent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sind.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Vi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kan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lære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meget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af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grønlænderne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,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bl.a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. at tage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det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mere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med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ro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,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istedet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for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at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være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 stresset / </a:t>
            </a:r>
            <a:r>
              <a:rPr lang="de-DE" sz="2000" dirty="0" err="1">
                <a:effectLst/>
                <a:latin typeface="Arial Rounded MT Bold" panose="020F0704030504030204" pitchFamily="34" charset="77"/>
              </a:rPr>
              <a:t>fortravlet</a:t>
            </a:r>
            <a:r>
              <a:rPr lang="de-DE" sz="2000" dirty="0">
                <a:effectLst/>
                <a:latin typeface="Arial Rounded MT Bold" panose="020F0704030504030204" pitchFamily="34" charset="77"/>
              </a:rPr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06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5" name="Group 4102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16" name="Rectangle 4103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117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18" name="Rectangle 410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119" name="Freeform 5">
            <a:extLst>
              <a:ext uri="{FF2B5EF4-FFF2-40B4-BE49-F238E27FC236}">
                <a16:creationId xmlns:a16="http://schemas.microsoft.com/office/drawing/2014/main" id="{74D7F5CE-A719-44F7-9C5B-4BC25A14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EE48991-A0A4-5B81-500D-7E600E96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Takuss </a:t>
            </a:r>
            <a:r>
              <a:rPr lang="en-US" sz="4800">
                <a:sym typeface="Wingdings" pitchFamily="2" charset="2"/>
              </a:rPr>
              <a:t> </a:t>
            </a:r>
            <a:endParaRPr lang="en-US" sz="4800"/>
          </a:p>
        </p:txBody>
      </p:sp>
      <p:pic>
        <p:nvPicPr>
          <p:cNvPr id="4098" name="Picture 2" descr="Skønne billeder: Margrethe varmer op til stor dag i Grønland | BILLED-BLADET">
            <a:extLst>
              <a:ext uri="{FF2B5EF4-FFF2-40B4-BE49-F238E27FC236}">
                <a16:creationId xmlns:a16="http://schemas.microsoft.com/office/drawing/2014/main" id="{67A49057-51A4-8FFF-D376-967802652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r="27694" b="-2"/>
          <a:stretch/>
        </p:blipFill>
        <p:spPr bwMode="auto">
          <a:xfrm>
            <a:off x="478965" y="471948"/>
            <a:ext cx="3751053" cy="59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Rectangle 4110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4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742E3-0E57-F69A-0C3F-67F211A1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349" y="229201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Hej</a:t>
            </a:r>
            <a:r>
              <a:rPr 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, </a:t>
            </a:r>
            <a:br>
              <a:rPr 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US" sz="48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jeg</a:t>
            </a:r>
            <a:r>
              <a:rPr 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hedder</a:t>
            </a:r>
            <a:r>
              <a:rPr 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Anja, 17 </a:t>
            </a:r>
            <a:r>
              <a:rPr lang="en-US" sz="48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år</a:t>
            </a:r>
            <a:r>
              <a:rPr lang="en-US" sz="4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…</a:t>
            </a:r>
          </a:p>
        </p:txBody>
      </p:sp>
      <p:pic>
        <p:nvPicPr>
          <p:cNvPr id="1026" name="Picture 2" descr="Reise - Traum-Deutung">
            <a:extLst>
              <a:ext uri="{FF2B5EF4-FFF2-40B4-BE49-F238E27FC236}">
                <a16:creationId xmlns:a16="http://schemas.microsoft.com/office/drawing/2014/main" id="{684EDEB6-2BDF-EBB0-BAEB-5E5468059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0" r="21723" b="-1"/>
          <a:stretch/>
        </p:blipFill>
        <p:spPr bwMode="auto"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9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FBFF3-0AB5-9302-4DF5-827234B7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Vendepunktet</a:t>
            </a:r>
            <a:r>
              <a:rPr lang="en-US" sz="4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2023 </a:t>
            </a:r>
          </a:p>
        </p:txBody>
      </p:sp>
      <p:pic>
        <p:nvPicPr>
          <p:cNvPr id="2052" name="Picture 4" descr="Understanding and Addressing Quiet Quitting - Alleaz">
            <a:extLst>
              <a:ext uri="{FF2B5EF4-FFF2-40B4-BE49-F238E27FC236}">
                <a16:creationId xmlns:a16="http://schemas.microsoft.com/office/drawing/2014/main" id="{FDA6EB79-4BF3-5176-3D86-78CF75801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r="-1" b="13315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7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F7668-183F-2CC7-3EED-DAAE5587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Arial Rounded MT Bold" panose="020F0704030504030204" pitchFamily="34" charset="77"/>
              </a:rPr>
              <a:t>Hov</a:t>
            </a:r>
            <a:r>
              <a:rPr lang="de-DE" dirty="0">
                <a:latin typeface="Arial Rounded MT Bold" panose="020F0704030504030204" pitchFamily="34" charset="77"/>
              </a:rPr>
              <a:t>, der </a:t>
            </a:r>
            <a:r>
              <a:rPr lang="de-DE" dirty="0" err="1">
                <a:latin typeface="Arial Rounded MT Bold" panose="020F0704030504030204" pitchFamily="34" charset="77"/>
              </a:rPr>
              <a:t>var</a:t>
            </a:r>
            <a:r>
              <a:rPr lang="de-DE" dirty="0">
                <a:latin typeface="Arial Rounded MT Bold" panose="020F0704030504030204" pitchFamily="34" charset="77"/>
              </a:rPr>
              <a:t> da </a:t>
            </a:r>
            <a:r>
              <a:rPr lang="de-DE" dirty="0" err="1">
                <a:latin typeface="Arial Rounded MT Bold" panose="020F0704030504030204" pitchFamily="34" charset="77"/>
              </a:rPr>
              <a:t>noget</a:t>
            </a:r>
            <a:r>
              <a:rPr lang="de-DE" dirty="0">
                <a:latin typeface="Arial Rounded MT Bold" panose="020F0704030504030204" pitchFamily="34" charset="77"/>
              </a:rPr>
              <a:t>… </a:t>
            </a:r>
          </a:p>
        </p:txBody>
      </p:sp>
      <p:pic>
        <p:nvPicPr>
          <p:cNvPr id="3076" name="Picture 4" descr="Anmeldelser af Vikarbureauer | Læs kundernes anmeldelser af activcare.dk">
            <a:extLst>
              <a:ext uri="{FF2B5EF4-FFF2-40B4-BE49-F238E27FC236}">
                <a16:creationId xmlns:a16="http://schemas.microsoft.com/office/drawing/2014/main" id="{5BD4C899-088C-56C1-D5BB-99097B44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54" y="2810932"/>
            <a:ext cx="3933391" cy="286737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t Grønlandske Sundhedsvæsen - Det Grønlandske Sundhedsvæsen">
            <a:extLst>
              <a:ext uri="{FF2B5EF4-FFF2-40B4-BE49-F238E27FC236}">
                <a16:creationId xmlns:a16="http://schemas.microsoft.com/office/drawing/2014/main" id="{A0946215-437F-2504-02D9-88A4EB2D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273632"/>
            <a:ext cx="5204181" cy="2211776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6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59661-47C4-87B7-E8A8-2C4AC9FE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Afsted</a:t>
            </a:r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med </a:t>
            </a:r>
            <a:r>
              <a:rPr lang="en-US" sz="5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mig</a:t>
            </a:r>
            <a:endParaRPr lang="en-US" sz="5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Inhaltsplatzhalter 4" descr="Ein Bild, das draußen, Himmel, Transport, Platane Flugzeug Hobel enthält.&#10;&#10;Automatisch generierte Beschreibung">
            <a:extLst>
              <a:ext uri="{FF2B5EF4-FFF2-40B4-BE49-F238E27FC236}">
                <a16:creationId xmlns:a16="http://schemas.microsoft.com/office/drawing/2014/main" id="{0F81BB18-2269-C36E-2FD5-85B68E4D0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72" r="-1" b="4298"/>
          <a:stretch/>
        </p:blipFill>
        <p:spPr>
          <a:xfrm>
            <a:off x="423337" y="462597"/>
            <a:ext cx="4834463" cy="5932806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36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248C12C-0332-ED86-209D-68DBEE55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8" r="10498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5" name="Grafik 4" descr="Ein Bild, das Natur, Eisberg, Wolke, Himmel enthält.&#10;&#10;Automatisch generierte Beschreibung">
            <a:extLst>
              <a:ext uri="{FF2B5EF4-FFF2-40B4-BE49-F238E27FC236}">
                <a16:creationId xmlns:a16="http://schemas.microsoft.com/office/drawing/2014/main" id="{1653CEB6-FCB2-0F2D-F4AE-FA055E2FF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8" r="27902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9" name="Grafik 8" descr="Ein Bild, das Person, draußen, Wasser, Himmel enthält.&#10;&#10;Automatisch generierte Beschreibung">
            <a:extLst>
              <a:ext uri="{FF2B5EF4-FFF2-40B4-BE49-F238E27FC236}">
                <a16:creationId xmlns:a16="http://schemas.microsoft.com/office/drawing/2014/main" id="{238B45BD-84E2-C30E-5C7E-F2828E11CD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5" r="18191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draußen, Himmel, Person, Wandern enthält.&#10;&#10;Automatisch generierte Beschreibung">
            <a:extLst>
              <a:ext uri="{FF2B5EF4-FFF2-40B4-BE49-F238E27FC236}">
                <a16:creationId xmlns:a16="http://schemas.microsoft.com/office/drawing/2014/main" id="{A5B4E854-1B6C-8E8E-583D-550F6D52A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26" r="1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5" name="Grafik 14" descr="Ein Bild, das draußen, Kleidung, Person, Jacke enthält.&#10;&#10;Automatisch generierte Beschreibung">
            <a:extLst>
              <a:ext uri="{FF2B5EF4-FFF2-40B4-BE49-F238E27FC236}">
                <a16:creationId xmlns:a16="http://schemas.microsoft.com/office/drawing/2014/main" id="{492F9D6C-19B4-9072-865F-AC19BE3FB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93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21" name="Grafik 20" descr="Ein Bild, das draußen, Gras, Himmel, Wandern enthält.&#10;&#10;Automatisch generierte Beschreibung">
            <a:extLst>
              <a:ext uri="{FF2B5EF4-FFF2-40B4-BE49-F238E27FC236}">
                <a16:creationId xmlns:a16="http://schemas.microsoft.com/office/drawing/2014/main" id="{BE98E87D-6053-BFBA-B02F-8E2A9716A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02" r="2" b="12708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9" name="Inhaltsplatzhalter 8" descr="Ein Bild, das Berg, Himmel, Natur, draußen enthält.&#10;&#10;Automatisch generierte Beschreibung">
            <a:extLst>
              <a:ext uri="{FF2B5EF4-FFF2-40B4-BE49-F238E27FC236}">
                <a16:creationId xmlns:a16="http://schemas.microsoft.com/office/drawing/2014/main" id="{BAC4B43F-58F7-39F5-433A-5BC6F6ED2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3114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8" name="Grafik 17" descr="Ein Bild, das Im Haus, Wand, Boden enthält.&#10;&#10;Automatisch generierte Beschreibung">
            <a:extLst>
              <a:ext uri="{FF2B5EF4-FFF2-40B4-BE49-F238E27FC236}">
                <a16:creationId xmlns:a16="http://schemas.microsoft.com/office/drawing/2014/main" id="{0D56D5D2-7492-EB27-879B-10701A04D3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227" r="-2" b="2654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9A5D6EA-3667-73AB-63CC-031DB654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89" y="643467"/>
            <a:ext cx="2469463" cy="24756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medizinische Ausrüstung, Zimmer, Im Haus, medizinisch enthält.&#10;&#10;Automatisch generierte Beschreibung">
            <a:extLst>
              <a:ext uri="{FF2B5EF4-FFF2-40B4-BE49-F238E27FC236}">
                <a16:creationId xmlns:a16="http://schemas.microsoft.com/office/drawing/2014/main" id="{36BABED1-1B1D-3361-987F-F55BD715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59" y="3748194"/>
            <a:ext cx="1853723" cy="24716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Wand, Text, Im Haus, Rechteck enthält.&#10;&#10;Automatisch generierte Beschreibung">
            <a:extLst>
              <a:ext uri="{FF2B5EF4-FFF2-40B4-BE49-F238E27FC236}">
                <a16:creationId xmlns:a16="http://schemas.microsoft.com/office/drawing/2014/main" id="{87C447DE-59BE-9644-AB6F-30637637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267428"/>
            <a:ext cx="3252903" cy="43372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Ein Bild, das Platane Flugzeug Hobel, Fahrzeug, Flugzeug, Flugzeugkabine enthält.&#10;&#10;Automatisch generierte Beschreibung">
            <a:extLst>
              <a:ext uri="{FF2B5EF4-FFF2-40B4-BE49-F238E27FC236}">
                <a16:creationId xmlns:a16="http://schemas.microsoft.com/office/drawing/2014/main" id="{1D354E20-BAFF-0F05-F80C-3F11929D8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267428"/>
            <a:ext cx="3252903" cy="43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6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Himmel, Wasser, Wolke enthält.&#10;&#10;Automatisch generierte Beschreibung">
            <a:extLst>
              <a:ext uri="{FF2B5EF4-FFF2-40B4-BE49-F238E27FC236}">
                <a16:creationId xmlns:a16="http://schemas.microsoft.com/office/drawing/2014/main" id="{FB7D6F60-84F7-02FC-7DB3-A9D23CFA2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13" r="-2" b="4853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2" name="Grafik 11" descr="Ein Bild, das Licht, Polarlichter, Farbigkeit, Grün enthält.&#10;&#10;Automatisch generierte Beschreibung">
            <a:extLst>
              <a:ext uri="{FF2B5EF4-FFF2-40B4-BE49-F238E27FC236}">
                <a16:creationId xmlns:a16="http://schemas.microsoft.com/office/drawing/2014/main" id="{8D5A3962-D986-B141-3439-D9D3C80A9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68" r="-3" b="1448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4" name="Grafik 13" descr="Ein Bild, das draußen, Himmel, Winter, Gebäude enthält.&#10;&#10;Automatisch generierte Beschreibung">
            <a:extLst>
              <a:ext uri="{FF2B5EF4-FFF2-40B4-BE49-F238E27FC236}">
                <a16:creationId xmlns:a16="http://schemas.microsoft.com/office/drawing/2014/main" id="{EE659CA1-6CAC-DCEB-7DD0-32DFE5BBC4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22" r="2" b="4288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6" name="Grafik 5" descr="Ein Bild, das Wasser, draußen, Wolke, Himmel enthält.&#10;&#10;Automatisch generierte Beschreibung">
            <a:extLst>
              <a:ext uri="{FF2B5EF4-FFF2-40B4-BE49-F238E27FC236}">
                <a16:creationId xmlns:a16="http://schemas.microsoft.com/office/drawing/2014/main" id="{2F3D4847-C758-F170-12E8-5E1B70952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13" r="1" b="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8" name="Grafik 7" descr="Ein Bild, das Polarlichter, Grün, Natur, Himmel enthält.&#10;&#10;Automatisch generierte Beschreibung">
            <a:extLst>
              <a:ext uri="{FF2B5EF4-FFF2-40B4-BE49-F238E27FC236}">
                <a16:creationId xmlns:a16="http://schemas.microsoft.com/office/drawing/2014/main" id="{2C269609-B722-BB46-27CD-9B30B8127F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0" r="5" b="7850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153</Words>
  <Application>Microsoft Macintosh PowerPoint</Application>
  <PresentationFormat>Breitbild</PresentationFormat>
  <Paragraphs>18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Century Gothic</vt:lpstr>
      <vt:lpstr>Courier New</vt:lpstr>
      <vt:lpstr>Wingdings</vt:lpstr>
      <vt:lpstr>Wingdings 3</vt:lpstr>
      <vt:lpstr>Ion-Sitzungssaal</vt:lpstr>
      <vt:lpstr>Min rejse til Grønland </vt:lpstr>
      <vt:lpstr>Hej,  jeg hedder Anja, 17 år …</vt:lpstr>
      <vt:lpstr>Vendepunktet i 2023 </vt:lpstr>
      <vt:lpstr>Hov, der var da noget… </vt:lpstr>
      <vt:lpstr>Afsted med mig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Husk  </vt:lpstr>
      <vt:lpstr>Hjem igen…</vt:lpstr>
      <vt:lpstr>PowerPoint-Präsentation</vt:lpstr>
      <vt:lpstr>Takuss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 rejse til Grønland </dc:title>
  <dc:creator>Anja Ziemer</dc:creator>
  <cp:lastModifiedBy>Anja Ziemer</cp:lastModifiedBy>
  <cp:revision>4</cp:revision>
  <dcterms:created xsi:type="dcterms:W3CDTF">2024-03-18T22:39:32Z</dcterms:created>
  <dcterms:modified xsi:type="dcterms:W3CDTF">2024-03-19T00:04:16Z</dcterms:modified>
</cp:coreProperties>
</file>